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8" r:id="rId6"/>
    <p:sldId id="262" r:id="rId7"/>
    <p:sldId id="269" r:id="rId8"/>
    <p:sldId id="263" r:id="rId9"/>
    <p:sldId id="270" r:id="rId10"/>
    <p:sldId id="26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B625-2B98-47F3-861C-8F740F2427D8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D53CA-B527-477F-8E58-23550E8B9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out what your customers really want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Patron-driven selection: no worry about usage, budget conscious model,</a:t>
            </a:r>
            <a:r>
              <a:rPr lang="en-US" baseline="0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from our colleagues in Chinese and Japanese studies librarians</a:t>
            </a:r>
          </a:p>
          <a:p>
            <a:endParaRPr lang="en-US" dirty="0" smtClean="0"/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How many e-book titles have you purchased so far?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What percent does e-book purchasing make up of total budgets? How much are you willing to increase e-book budget in the near future?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Please list some e-book content providers in your subject areas you know. Among them, what e-book content providers do you use and why?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What are the pricing models for e-book content providers? (Subscription, </a:t>
            </a:r>
            <a:r>
              <a:rPr lang="en-US" dirty="0" err="1" smtClean="0"/>
              <a:t>Selcting</a:t>
            </a:r>
            <a:r>
              <a:rPr lang="en-US" dirty="0" smtClean="0"/>
              <a:t> individual title, or Both?) Which pricing model do you prefer?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Does your library have an e-book policy? What are the main differences between e-book policy and printed book policy?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What are the main reasons for you to purchase e-books over printed books?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What subject areas/materials types are more available in e-books, and what subject areas/material types do you purchase?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What subject areas/material types do you hope to purchase more in the near future?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How do you catalog e-books in your library?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Please list top three challenges you are facing with e-books. </a:t>
            </a:r>
          </a:p>
          <a:p>
            <a:r>
              <a:rPr lang="en-US" b="1" dirty="0" smtClean="0"/>
              <a:t>Question:</a:t>
            </a:r>
          </a:p>
          <a:p>
            <a:r>
              <a:rPr lang="en-US" dirty="0" smtClean="0"/>
              <a:t>Any suggestions for future improvement or any other comments on this topic are </a:t>
            </a:r>
            <a:r>
              <a:rPr lang="en-US" dirty="0" err="1" smtClean="0"/>
              <a:t>apperciated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participants:  U of Michigan, U of Hawaii,</a:t>
            </a:r>
            <a:r>
              <a:rPr lang="en-US" baseline="0" dirty="0" smtClean="0"/>
              <a:t> U of Washington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Chinese</a:t>
            </a:r>
            <a:r>
              <a:rPr lang="en-US" baseline="0" dirty="0" smtClean="0"/>
              <a:t> </a:t>
            </a:r>
            <a:r>
              <a:rPr lang="en-US" baseline="0" dirty="0" smtClean="0"/>
              <a:t>e-books account for most of e-books in the East Asia Libraries in the North America:  still 1000 to up to 8000 titles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Chinese e-books are </a:t>
            </a:r>
            <a:r>
              <a:rPr lang="en-US" baseline="0" dirty="0" smtClean="0"/>
              <a:t>purchased </a:t>
            </a:r>
            <a:r>
              <a:rPr lang="en-US" baseline="0" dirty="0" smtClean="0"/>
              <a:t>from </a:t>
            </a:r>
            <a:r>
              <a:rPr lang="en-US" baseline="0" dirty="0" err="1" smtClean="0"/>
              <a:t>Apabi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SuperStar</a:t>
            </a:r>
            <a:r>
              <a:rPr lang="en-US" baseline="0" dirty="0" smtClean="0"/>
              <a:t> is cheap while </a:t>
            </a:r>
            <a:r>
              <a:rPr lang="en-US" baseline="0" dirty="0" err="1" smtClean="0"/>
              <a:t>Apabi</a:t>
            </a:r>
            <a:r>
              <a:rPr lang="en-US" baseline="0" dirty="0" smtClean="0"/>
              <a:t> is expensive.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Apabi</a:t>
            </a:r>
            <a:r>
              <a:rPr lang="en-US" baseline="0" dirty="0" smtClean="0"/>
              <a:t> with more current titles while Super Star is not. 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They</a:t>
            </a:r>
            <a:r>
              <a:rPr lang="en-US" baseline="0" dirty="0" smtClean="0"/>
              <a:t> purchase Chinese e-books in the same way as they buy print books.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Sometimes for large set with many individual titles,</a:t>
            </a:r>
            <a:r>
              <a:rPr lang="en-US" baseline="0" dirty="0" smtClean="0"/>
              <a:t> Chinese vendor sell e-books by volumes.  In addition to one time payment ($4 per volume), a vendor charges annual maintenance fee, which ranges from $500 to $750 per year depending upon the total number of volumes.  ($500 for up to 5000 vols.  $750 from 5000 to 10,000 vols.  </a:t>
            </a:r>
          </a:p>
          <a:p>
            <a:endParaRPr lang="en-US" dirty="0" smtClean="0"/>
          </a:p>
          <a:p>
            <a:r>
              <a:rPr lang="en-US" dirty="0" smtClean="0"/>
              <a:t>Main reasons to purchase e-books are: easy of access, multiple accesses for high-use</a:t>
            </a:r>
            <a:r>
              <a:rPr lang="en-US" baseline="0" dirty="0" smtClean="0"/>
              <a:t> titles for some classes, full-text searchable, to replace out of print and fragile books, and too expensive print books, user request.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r>
              <a:rPr lang="en-US" baseline="0" dirty="0" smtClean="0"/>
              <a:t> e-books account for most of e-books in the East Asia Libraries in the North America:  still 1000 to up to 8000 titles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Chinese e-books are </a:t>
            </a:r>
            <a:r>
              <a:rPr lang="en-US" baseline="0" dirty="0" smtClean="0"/>
              <a:t>purchased </a:t>
            </a:r>
            <a:r>
              <a:rPr lang="en-US" baseline="0" dirty="0" smtClean="0"/>
              <a:t>from </a:t>
            </a:r>
            <a:r>
              <a:rPr lang="en-US" baseline="0" dirty="0" err="1" smtClean="0"/>
              <a:t>SuperStar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Apabi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SuperStar</a:t>
            </a:r>
            <a:r>
              <a:rPr lang="en-US" baseline="0" dirty="0" smtClean="0"/>
              <a:t> is cheap while </a:t>
            </a:r>
            <a:r>
              <a:rPr lang="en-US" baseline="0" dirty="0" err="1" smtClean="0"/>
              <a:t>Apabi</a:t>
            </a:r>
            <a:r>
              <a:rPr lang="en-US" baseline="0" dirty="0" smtClean="0"/>
              <a:t> is expensive. </a:t>
            </a:r>
          </a:p>
          <a:p>
            <a:endParaRPr lang="en-US" dirty="0" smtClean="0"/>
          </a:p>
          <a:p>
            <a:r>
              <a:rPr lang="en-US" dirty="0" smtClean="0"/>
              <a:t>Sometimes for large set with many individual titles,</a:t>
            </a:r>
            <a:r>
              <a:rPr lang="en-US" baseline="0" dirty="0" smtClean="0"/>
              <a:t> Chinese vendor sell e-books by volumes.  In addition to one time payment ($4 per volume), a vendor charges annual maintenance fee, which ranges from $500 to $750 per year depending upon the total number of volumes.  ($500 for up to 5000 vols.  $750 from 5000 to 10,000 vols.  </a:t>
            </a:r>
          </a:p>
          <a:p>
            <a:endParaRPr lang="en-US" dirty="0" smtClean="0"/>
          </a:p>
          <a:p>
            <a:r>
              <a:rPr lang="en-US" dirty="0" smtClean="0"/>
              <a:t>Main reasons to purchase e-books are: easy of access, multiple accesses for high-use</a:t>
            </a:r>
            <a:r>
              <a:rPr lang="en-US" baseline="0" dirty="0" smtClean="0"/>
              <a:t> titles for some classes, full-text searchable, to replace out of print and fragile books, and too expensive print books, user request.</a:t>
            </a:r>
          </a:p>
          <a:p>
            <a:endParaRPr lang="en-US" dirty="0" smtClean="0"/>
          </a:p>
          <a:p>
            <a:r>
              <a:rPr lang="en-US" dirty="0" smtClean="0"/>
              <a:t>Chinese: </a:t>
            </a:r>
          </a:p>
          <a:p>
            <a:r>
              <a:rPr lang="en-US" dirty="0" smtClean="0"/>
              <a:t>E-book</a:t>
            </a:r>
            <a:r>
              <a:rPr lang="en-US" baseline="0" dirty="0" smtClean="0"/>
              <a:t> </a:t>
            </a:r>
            <a:r>
              <a:rPr lang="en-US" dirty="0" smtClean="0"/>
              <a:t>Contents</a:t>
            </a:r>
            <a:r>
              <a:rPr lang="en-US" baseline="0" dirty="0" smtClean="0"/>
              <a:t> are more widely available in all subject areas including current and old titles.  </a:t>
            </a:r>
          </a:p>
          <a:p>
            <a:r>
              <a:rPr lang="en-US" baseline="0" dirty="0" smtClean="0"/>
              <a:t>Issues are mostly on poor quality, unstable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, bad service, lack of full-text searchable function, speed of downloading, etc.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participants:  Princeton,</a:t>
            </a:r>
            <a:r>
              <a:rPr lang="en-US" baseline="0" dirty="0" smtClean="0"/>
              <a:t> U of Hawaii, USC, Harvard, Michigan, U of Washington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Five</a:t>
            </a:r>
            <a:r>
              <a:rPr lang="en-US" baseline="0" dirty="0" smtClean="0"/>
              <a:t> of six </a:t>
            </a:r>
            <a:r>
              <a:rPr lang="en-US" baseline="0" dirty="0" smtClean="0"/>
              <a:t>survey participants said they are not buying any e-books except </a:t>
            </a:r>
            <a:r>
              <a:rPr lang="en-US" baseline="0" dirty="0" smtClean="0"/>
              <a:t>ones </a:t>
            </a:r>
            <a:r>
              <a:rPr lang="en-US" baseline="0" dirty="0" smtClean="0"/>
              <a:t>included in the Japan Knowledge.  </a:t>
            </a:r>
            <a:r>
              <a:rPr lang="en-US" baseline="0" dirty="0" smtClean="0"/>
              <a:t>(a few to some hundreds titles)</a:t>
            </a:r>
            <a:endParaRPr lang="en-US" baseline="0" dirty="0" smtClean="0"/>
          </a:p>
          <a:p>
            <a:r>
              <a:rPr lang="en-US" baseline="0" dirty="0" smtClean="0"/>
              <a:t>No plan for future purchase or they see no immediate e-book increase in e-book budget in the future either.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for pricing model, </a:t>
            </a:r>
            <a:r>
              <a:rPr lang="en-US" baseline="0" dirty="0" err="1" smtClean="0"/>
              <a:t>NetLibrary</a:t>
            </a:r>
            <a:r>
              <a:rPr lang="en-US" baseline="0" dirty="0" smtClean="0"/>
              <a:t> charges “title by title.”  Japan Knowledge by </a:t>
            </a:r>
            <a:r>
              <a:rPr lang="en-US" baseline="0" dirty="0" err="1" smtClean="0"/>
              <a:t>NetAdvance</a:t>
            </a:r>
            <a:r>
              <a:rPr lang="en-US" baseline="0" dirty="0" smtClean="0"/>
              <a:t> charge by groups of content for annual subscription.  Japan is still developing in the field compared to US, China and Korea.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Classic texts and reference books are more available in e-books.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participants:</a:t>
            </a:r>
            <a:r>
              <a:rPr lang="en-US" baseline="0" dirty="0" smtClean="0"/>
              <a:t> </a:t>
            </a:r>
            <a:r>
              <a:rPr lang="en-US" dirty="0" smtClean="0"/>
              <a:t>Stanford, Harvard, U of Chicago, Cornell, U</a:t>
            </a:r>
            <a:r>
              <a:rPr lang="en-US" baseline="0" dirty="0" smtClean="0"/>
              <a:t> of Toronto, Princeton, Duke, U of Hawaii, U of Michigan, </a:t>
            </a:r>
            <a:r>
              <a:rPr lang="en-US" baseline="0" dirty="0" err="1" smtClean="0"/>
              <a:t>Monash</a:t>
            </a:r>
            <a:r>
              <a:rPr lang="en-US" baseline="0" dirty="0" smtClean="0"/>
              <a:t> U, Columbia U</a:t>
            </a:r>
            <a:r>
              <a:rPr lang="en-US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700 e-books in Stanford</a:t>
            </a:r>
          </a:p>
          <a:p>
            <a:endParaRPr lang="en-US" baseline="0" dirty="0" smtClean="0"/>
          </a:p>
          <a:p>
            <a:r>
              <a:rPr lang="en-US" dirty="0" smtClean="0"/>
              <a:t>KSI is the main vendor for</a:t>
            </a:r>
            <a:r>
              <a:rPr lang="en-US" baseline="0" dirty="0" smtClean="0"/>
              <a:t> two reasons: subscription for e-Korean studies database and e-book comes with </a:t>
            </a:r>
            <a:r>
              <a:rPr lang="en-US" baseline="0" dirty="0" smtClean="0"/>
              <a:t>print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Due to the lack of variety in academic contents in current e-books, librarians prefer selecting individual titles to purchase with one-time payment and perpetual access (no subscription fee, please), not planning to subscribe to any e-book databases unless the titles are carefully selected for Korean studies.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CJK all: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Conservatively buying:  budget conscious, usability unsure (actual usage by faculty and students), to replace gaps in print collection or faculty request for curricular needs,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They all like e-books for easy access by multiple users:  Although they are very cautious in their buying, they are all willing to increase their budget to buy more.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 existing e-book policy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Prefer selecting individual title with one-time payment (don’t like package deal unless all titles are of their interests)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Wish to see more scholarly &amp; current titles in e-books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They don’t like provider’s specific viewer requirement.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Concerned about e-book cataloging : numbers are many from databases, insufficient manpower to catalog all, discovery and </a:t>
            </a:r>
            <a:r>
              <a:rPr lang="en-US" baseline="0" dirty="0" err="1" smtClean="0"/>
              <a:t>accessiblity</a:t>
            </a:r>
            <a:r>
              <a:rPr lang="en-US" baseline="0" dirty="0" smtClean="0"/>
              <a:t> issue.   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53CA-B527-477F-8E58-23550E8B99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E0B43F6-168D-4348-B5A2-AB88D216375C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E94E2CA-9CA5-4D73-AA3E-35C62C3A65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yst.uw.edu/webq/survey/yongchul/1576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E-book survey: </a:t>
            </a:r>
            <a:br>
              <a:rPr lang="en-US" dirty="0" smtClean="0"/>
            </a:br>
            <a:r>
              <a:rPr lang="en-US" dirty="0" smtClean="0"/>
              <a:t>CJK cases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Impact" pitchFamily="34" charset="0"/>
              </a:rPr>
              <a:t>2012 Committee on Korean Materials CEAL/AAS</a:t>
            </a:r>
          </a:p>
          <a:p>
            <a:r>
              <a:rPr lang="en-US" sz="1800" dirty="0" err="1" smtClean="0">
                <a:latin typeface="+mj-lt"/>
              </a:rPr>
              <a:t>Hyokyoung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Yi @ U of Washington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54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533400"/>
            <a:ext cx="7467600" cy="4191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We are at the early stage.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Conservatively buying</a:t>
            </a:r>
            <a:r>
              <a:rPr lang="en-US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Increase in demand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No existing e-book policy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Prefer selecting individual titles</a:t>
            </a:r>
            <a:endParaRPr lang="en-US" i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More scholarly and current titles in diverse subject areas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Concerned about technical issues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Cataloging e-books is a big challenge. 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2" name="Picture 4" descr="C:\Users\hkyi\AppData\Local\Microsoft\Windows\Temporary Internet Files\Content.IE5\UFYF14Y9\MP9004004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22" y="4495800"/>
            <a:ext cx="2476277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Be ready for e-book wave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Secure budget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 selective in contents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Patron-driven </a:t>
            </a:r>
            <a:r>
              <a:rPr lang="en-US" dirty="0" smtClean="0"/>
              <a:t>selection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Carefully negotiate price and license models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Think multi-institutional trends in collection development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Increased use of mobile devices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Educate yourself and providers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survey?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86200" y="1219199"/>
            <a:ext cx="4267200" cy="300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dirty="0" smtClean="0"/>
              <a:t>Get </a:t>
            </a:r>
            <a:r>
              <a:rPr lang="en-US" dirty="0" smtClean="0"/>
              <a:t>high quality </a:t>
            </a:r>
            <a:r>
              <a:rPr lang="en-US" b="1" i="1" dirty="0" smtClean="0"/>
              <a:t>insights</a:t>
            </a:r>
            <a:r>
              <a:rPr lang="en-US" dirty="0" smtClean="0"/>
              <a:t> to make better </a:t>
            </a:r>
            <a:r>
              <a:rPr lang="en-US" i="1" dirty="0" smtClean="0"/>
              <a:t>decisions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 smtClean="0"/>
              <a:t>Survey </a:t>
            </a:r>
            <a:r>
              <a:rPr lang="en-US" dirty="0" smtClean="0"/>
              <a:t>Monkey</a:t>
            </a:r>
            <a:endParaRPr lang="en-US" dirty="0"/>
          </a:p>
        </p:txBody>
      </p:sp>
      <p:pic>
        <p:nvPicPr>
          <p:cNvPr id="2050" name="Picture 2" descr="http://www.google.com/url?source=imglanding&amp;ct=img&amp;q=http://lobo.sbc.edu/Images%20for%20webpage/monkeyglass.jpg&amp;sa=X&amp;ei=E0ZVT7PQMOvXiAK4rcyaCQ&amp;ved=0CBEQ8wc&amp;usg=AFQjCNHcL_2ntz_JV9SsZDmsY_znMW-d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ABC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762000"/>
            <a:ext cx="7543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Participant: CJK librarians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Questions: collection </a:t>
            </a:r>
            <a:r>
              <a:rPr lang="en-US" dirty="0" smtClean="0"/>
              <a:t>size, budget, content provider, pricing models, policy, purpose, contents subject areas, </a:t>
            </a:r>
            <a:r>
              <a:rPr lang="en-US" dirty="0" smtClean="0"/>
              <a:t>cataloging</a:t>
            </a:r>
            <a:r>
              <a:rPr lang="en-US" dirty="0" smtClean="0"/>
              <a:t>, challenges and future improvements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://catalyst.uw.edu/webq/survey/yongchul/157613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14400" y="4038600"/>
            <a:ext cx="6637338" cy="98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5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457200"/>
            <a:ext cx="75438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1000-8000 titles</a:t>
            </a:r>
          </a:p>
          <a:p>
            <a:r>
              <a:rPr lang="en-US" dirty="0" smtClean="0"/>
              <a:t>5-10%</a:t>
            </a:r>
            <a:endParaRPr lang="en-US" dirty="0"/>
          </a:p>
          <a:p>
            <a:r>
              <a:rPr lang="en-US" dirty="0" err="1" smtClean="0"/>
              <a:t>Apabi</a:t>
            </a:r>
            <a:r>
              <a:rPr lang="en-US" dirty="0" smtClean="0"/>
              <a:t> &amp; Super Star</a:t>
            </a:r>
            <a:endParaRPr lang="en-US" dirty="0" smtClean="0"/>
          </a:p>
          <a:p>
            <a:r>
              <a:rPr lang="en-US" dirty="0" smtClean="0"/>
              <a:t>Selective title by title</a:t>
            </a:r>
          </a:p>
          <a:p>
            <a:r>
              <a:rPr lang="en-US" dirty="0" smtClean="0"/>
              <a:t>Additional subscription fee</a:t>
            </a:r>
          </a:p>
          <a:p>
            <a:r>
              <a:rPr lang="en-US" dirty="0" smtClean="0"/>
              <a:t>No e-book policy</a:t>
            </a:r>
          </a:p>
          <a:p>
            <a:r>
              <a:rPr lang="en-US" dirty="0" smtClean="0"/>
              <a:t>Easy access,</a:t>
            </a:r>
            <a:r>
              <a:rPr lang="en-US" dirty="0"/>
              <a:t> multiple </a:t>
            </a:r>
            <a:r>
              <a:rPr lang="en-US" dirty="0" smtClean="0"/>
              <a:t>access, full-text searchable, too expensive prints, replacement</a:t>
            </a:r>
            <a:r>
              <a:rPr lang="en-US" dirty="0" smtClean="0"/>
              <a:t>, </a:t>
            </a:r>
            <a:r>
              <a:rPr lang="en-US" dirty="0" smtClean="0"/>
              <a:t>user request</a:t>
            </a:r>
          </a:p>
          <a:p>
            <a:endParaRPr lang="en-US" dirty="0"/>
          </a:p>
        </p:txBody>
      </p:sp>
      <p:pic>
        <p:nvPicPr>
          <p:cNvPr id="3074" name="Picture 2" descr="C:\Users\hkyi\AppData\Local\Microsoft\Windows\Temporary Internet Files\Content.IE5\UFYF14Y9\MC91021637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7989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457200"/>
            <a:ext cx="7543800" cy="3962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All subject areas</a:t>
            </a:r>
          </a:p>
          <a:p>
            <a:r>
              <a:rPr lang="en-US" dirty="0"/>
              <a:t>MARC </a:t>
            </a:r>
            <a:r>
              <a:rPr lang="en-US" dirty="0" smtClean="0"/>
              <a:t>records </a:t>
            </a:r>
            <a:r>
              <a:rPr lang="en-US" dirty="0"/>
              <a:t>provided by vendor</a:t>
            </a:r>
          </a:p>
          <a:p>
            <a:r>
              <a:rPr lang="en-US" dirty="0" smtClean="0"/>
              <a:t>Problems: Speed </a:t>
            </a:r>
            <a:r>
              <a:rPr lang="en-US" dirty="0"/>
              <a:t>of downloading, copyright and perpetual access, unstable URL, bad service, poor quality, lack of full-text searchable function, low usage, </a:t>
            </a:r>
            <a:r>
              <a:rPr lang="en-US" dirty="0" smtClean="0"/>
              <a:t>users </a:t>
            </a:r>
            <a:r>
              <a:rPr lang="en-US" dirty="0"/>
              <a:t>prefer </a:t>
            </a:r>
            <a:r>
              <a:rPr lang="en-US" dirty="0" smtClean="0"/>
              <a:t>prints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hkyi\AppData\Local\Microsoft\Windows\Temporary Internet Files\Content.IE5\UFYF14Y9\MC91021637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7989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-books </a:t>
            </a:r>
            <a:r>
              <a:rPr lang="en-US" dirty="0" smtClean="0"/>
              <a:t>from Japan Knowledge</a:t>
            </a:r>
          </a:p>
          <a:p>
            <a:r>
              <a:rPr lang="en-US" dirty="0" smtClean="0"/>
              <a:t>Budget conscious</a:t>
            </a:r>
          </a:p>
          <a:p>
            <a:r>
              <a:rPr lang="en-US" dirty="0" err="1" smtClean="0"/>
              <a:t>NetLibrary</a:t>
            </a:r>
            <a:r>
              <a:rPr lang="en-US" dirty="0" smtClean="0"/>
              <a:t> by </a:t>
            </a:r>
            <a:r>
              <a:rPr lang="en-US" dirty="0" err="1"/>
              <a:t>Kinokuniya</a:t>
            </a:r>
            <a:r>
              <a:rPr lang="en-US" dirty="0" smtClean="0"/>
              <a:t> via EBSCO</a:t>
            </a:r>
            <a:endParaRPr lang="en-US" dirty="0" smtClean="0"/>
          </a:p>
          <a:p>
            <a:r>
              <a:rPr lang="en-US" dirty="0" smtClean="0"/>
              <a:t>No e-book policy</a:t>
            </a:r>
          </a:p>
          <a:p>
            <a:r>
              <a:rPr lang="en-US" dirty="0" smtClean="0"/>
              <a:t>Price, user/curriculum need, filling the gap in print format, 24/7 access, reliable accessibility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 descr="C:\Users\hkyi\AppData\Local\Microsoft\Windows\Temporary Internet Files\Content.IE5\UFYF14Y9\MP9003998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950720" cy="13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4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/>
          <a:lstStyle/>
          <a:p>
            <a:r>
              <a:rPr lang="en-US" dirty="0"/>
              <a:t>Reference materials, classical texts</a:t>
            </a:r>
          </a:p>
          <a:p>
            <a:r>
              <a:rPr lang="en-US" dirty="0"/>
              <a:t>Social sciences, pop culture, primary sources</a:t>
            </a:r>
          </a:p>
          <a:p>
            <a:r>
              <a:rPr lang="en-US" dirty="0"/>
              <a:t>Catalog as a book</a:t>
            </a:r>
          </a:p>
          <a:p>
            <a:r>
              <a:rPr lang="en-US" dirty="0"/>
              <a:t>Price, budget, uneven pricing </a:t>
            </a:r>
            <a:r>
              <a:rPr lang="en-US" dirty="0" smtClean="0"/>
              <a:t>model or lack of business model, content variety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 descr="C:\Users\hkyi\AppData\Local\Microsoft\Windows\Temporary Internet Files\Content.IE5\UFYF14Y9\MP9003998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950720" cy="13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0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609600"/>
            <a:ext cx="749515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None </a:t>
            </a:r>
            <a:r>
              <a:rPr lang="en-US" dirty="0" smtClean="0"/>
              <a:t>to several hundred titles</a:t>
            </a:r>
          </a:p>
          <a:p>
            <a:r>
              <a:rPr lang="en-US" dirty="0" smtClean="0"/>
              <a:t>Current </a:t>
            </a:r>
            <a:r>
              <a:rPr lang="en-US" dirty="0"/>
              <a:t>0</a:t>
            </a:r>
            <a:r>
              <a:rPr lang="en-US" dirty="0" smtClean="0"/>
              <a:t>-3</a:t>
            </a:r>
            <a:r>
              <a:rPr lang="en-US" dirty="0" smtClean="0"/>
              <a:t>% to increase </a:t>
            </a:r>
            <a:r>
              <a:rPr lang="en-US" dirty="0" smtClean="0"/>
              <a:t>conservatively</a:t>
            </a:r>
            <a:endParaRPr lang="en-US" dirty="0" smtClean="0"/>
          </a:p>
          <a:p>
            <a:r>
              <a:rPr lang="en-US" dirty="0" smtClean="0"/>
              <a:t>KSI, </a:t>
            </a:r>
            <a:r>
              <a:rPr lang="en-US" dirty="0" err="1" smtClean="0"/>
              <a:t>Nurimedia</a:t>
            </a:r>
            <a:r>
              <a:rPr lang="en-US" dirty="0" smtClean="0"/>
              <a:t>, </a:t>
            </a:r>
            <a:r>
              <a:rPr lang="en-US" dirty="0" err="1" smtClean="0"/>
              <a:t>Kyobo</a:t>
            </a:r>
            <a:endParaRPr lang="en-US" dirty="0" smtClean="0"/>
          </a:p>
          <a:p>
            <a:r>
              <a:rPr lang="en-US" dirty="0" smtClean="0"/>
              <a:t>Selecting individual titles</a:t>
            </a:r>
          </a:p>
          <a:p>
            <a:r>
              <a:rPr lang="en-US" dirty="0" smtClean="0"/>
              <a:t>No e-book policy</a:t>
            </a:r>
          </a:p>
          <a:p>
            <a:r>
              <a:rPr lang="en-US" dirty="0" smtClean="0"/>
              <a:t>Easy &amp; multiple access, increase in user demand, shelf spacing, preservation issue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C:\Users\hkyi\AppData\Local\Microsoft\Windows\Temporary Internet Files\Content.IE5\L3P2UX1D\MP9004095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33900"/>
            <a:ext cx="2313550" cy="15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533399"/>
            <a:ext cx="7495150" cy="4343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Lack of appropriate titles, more found in literature but need more of academic/scholarly titles in all subject areas</a:t>
            </a:r>
          </a:p>
          <a:p>
            <a:r>
              <a:rPr lang="en-US" dirty="0"/>
              <a:t>Linked with print book or a separate catalog for e-books</a:t>
            </a:r>
          </a:p>
          <a:p>
            <a:r>
              <a:rPr lang="en-US" dirty="0"/>
              <a:t>Contents, price, special viewer requirement, unavailability of MARC records from vendors, technical issues of download/print/copy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C:\Users\hkyi\AppData\Local\Microsoft\Windows\Temporary Internet Files\Content.IE5\L3P2UX1D\MP9004095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33900"/>
            <a:ext cx="2313550" cy="15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6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5842</TotalTime>
  <Words>1374</Words>
  <Application>Microsoft Office PowerPoint</Application>
  <PresentationFormat>On-screen Show (4:3)</PresentationFormat>
  <Paragraphs>168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E-book survey:  CJK cases </vt:lpstr>
      <vt:lpstr>Why survey?</vt:lpstr>
      <vt:lpstr>Survey ABC</vt:lpstr>
      <vt:lpstr>Chinese Case</vt:lpstr>
      <vt:lpstr>Chinese Case</vt:lpstr>
      <vt:lpstr>Japanese Case</vt:lpstr>
      <vt:lpstr>Japanese Case</vt:lpstr>
      <vt:lpstr>Korean Case</vt:lpstr>
      <vt:lpstr>Korean Case</vt:lpstr>
      <vt:lpstr>Insights</vt:lpstr>
      <vt:lpstr>Conclusions</vt:lpstr>
    </vt:vector>
  </TitlesOfParts>
  <Company>University of Washington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E-book survey:  CJK cases </dc:title>
  <dc:creator>Administrator</dc:creator>
  <cp:lastModifiedBy>Administrator</cp:lastModifiedBy>
  <cp:revision>46</cp:revision>
  <dcterms:created xsi:type="dcterms:W3CDTF">2012-03-05T22:45:09Z</dcterms:created>
  <dcterms:modified xsi:type="dcterms:W3CDTF">2012-03-10T00:08:45Z</dcterms:modified>
</cp:coreProperties>
</file>